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6"/>
    <p:restoredTop sz="94694"/>
  </p:normalViewPr>
  <p:slideViewPr>
    <p:cSldViewPr snapToGrid="0">
      <p:cViewPr varScale="1">
        <p:scale>
          <a:sx n="91" d="100"/>
          <a:sy n="91" d="100"/>
        </p:scale>
        <p:origin x="28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B837931C-2BD7-4B0B-BADB-6857C7040B0B}"/>
    <pc:docChg chg="undo redo custSel modSld modMainMaster">
      <pc:chgData name="Jo Hunt" userId="46816055-54e8-4152-b38d-dd6e78e579ad" providerId="ADAL" clId="{B837931C-2BD7-4B0B-BADB-6857C7040B0B}" dt="2024-05-22T12:01:07.374" v="20" actId="20577"/>
      <pc:docMkLst>
        <pc:docMk/>
      </pc:docMkLst>
      <pc:sldChg chg="modSp mod modClrScheme chgLayout">
        <pc:chgData name="Jo Hunt" userId="46816055-54e8-4152-b38d-dd6e78e579ad" providerId="ADAL" clId="{B837931C-2BD7-4B0B-BADB-6857C7040B0B}" dt="2024-05-22T11:59:32.507" v="3" actId="1076"/>
        <pc:sldMkLst>
          <pc:docMk/>
          <pc:sldMk cId="1997125702" sldId="272"/>
        </pc:sldMkLst>
        <pc:spChg chg="mod">
          <ac:chgData name="Jo Hunt" userId="46816055-54e8-4152-b38d-dd6e78e579ad" providerId="ADAL" clId="{B837931C-2BD7-4B0B-BADB-6857C7040B0B}" dt="2024-05-22T11:59:26.488" v="1" actId="1076"/>
          <ac:spMkLst>
            <pc:docMk/>
            <pc:sldMk cId="1997125702" sldId="272"/>
            <ac:spMk id="2" creationId="{B595511A-07D2-1384-6C23-D83480F3FC06}"/>
          </ac:spMkLst>
        </pc:spChg>
        <pc:spChg chg="mod">
          <ac:chgData name="Jo Hunt" userId="46816055-54e8-4152-b38d-dd6e78e579ad" providerId="ADAL" clId="{B837931C-2BD7-4B0B-BADB-6857C7040B0B}" dt="2024-05-22T11:59:32.507" v="3" actId="1076"/>
          <ac:spMkLst>
            <pc:docMk/>
            <pc:sldMk cId="1997125702" sldId="272"/>
            <ac:spMk id="3" creationId="{2D4DE129-6790-09E5-AA59-4298CCF84848}"/>
          </ac:spMkLst>
        </pc:spChg>
        <pc:spChg chg="mod ord">
          <ac:chgData name="Jo Hunt" userId="46816055-54e8-4152-b38d-dd6e78e579ad" providerId="ADAL" clId="{B837931C-2BD7-4B0B-BADB-6857C7040B0B}" dt="2024-05-22T11:59:20.980" v="0" actId="700"/>
          <ac:spMkLst>
            <pc:docMk/>
            <pc:sldMk cId="1997125702" sldId="272"/>
            <ac:spMk id="15" creationId="{DD28D05C-2DDC-373A-7FF0-79ECB08CEABF}"/>
          </ac:spMkLst>
        </pc:spChg>
        <pc:spChg chg="mod ord">
          <ac:chgData name="Jo Hunt" userId="46816055-54e8-4152-b38d-dd6e78e579ad" providerId="ADAL" clId="{B837931C-2BD7-4B0B-BADB-6857C7040B0B}" dt="2024-05-22T11:59:20.980" v="0" actId="700"/>
          <ac:spMkLst>
            <pc:docMk/>
            <pc:sldMk cId="1997125702" sldId="272"/>
            <ac:spMk id="16" creationId="{2BDF2E24-8593-5348-270B-44E290D359BF}"/>
          </ac:spMkLst>
        </pc:spChg>
        <pc:spChg chg="mod ord">
          <ac:chgData name="Jo Hunt" userId="46816055-54e8-4152-b38d-dd6e78e579ad" providerId="ADAL" clId="{B837931C-2BD7-4B0B-BADB-6857C7040B0B}" dt="2024-05-22T11:59:20.980" v="0" actId="700"/>
          <ac:spMkLst>
            <pc:docMk/>
            <pc:sldMk cId="1997125702" sldId="272"/>
            <ac:spMk id="17" creationId="{96F2AEFE-285A-C358-71AF-4D6C98CF96F8}"/>
          </ac:spMkLst>
        </pc:spChg>
        <pc:spChg chg="mod ord">
          <ac:chgData name="Jo Hunt" userId="46816055-54e8-4152-b38d-dd6e78e579ad" providerId="ADAL" clId="{B837931C-2BD7-4B0B-BADB-6857C7040B0B}" dt="2024-05-22T11:59:20.980" v="0" actId="700"/>
          <ac:spMkLst>
            <pc:docMk/>
            <pc:sldMk cId="1997125702" sldId="272"/>
            <ac:spMk id="18" creationId="{1D029C0C-DE98-6E2B-F86A-15B14EDA7B53}"/>
          </ac:spMkLst>
        </pc:spChg>
        <pc:spChg chg="mod">
          <ac:chgData name="Jo Hunt" userId="46816055-54e8-4152-b38d-dd6e78e579ad" providerId="ADAL" clId="{B837931C-2BD7-4B0B-BADB-6857C7040B0B}" dt="2024-05-22T11:59:29.297" v="2" actId="1076"/>
          <ac:spMkLst>
            <pc:docMk/>
            <pc:sldMk cId="1997125702" sldId="272"/>
            <ac:spMk id="19" creationId="{0C28DE82-C36D-D0AF-1FCA-530F10115868}"/>
          </ac:spMkLst>
        </pc:spChg>
      </pc:sldChg>
      <pc:sldChg chg="addSp delSp modSp mod modClrScheme chgLayout">
        <pc:chgData name="Jo Hunt" userId="46816055-54e8-4152-b38d-dd6e78e579ad" providerId="ADAL" clId="{B837931C-2BD7-4B0B-BADB-6857C7040B0B}" dt="2024-05-22T12:01:07.374" v="20" actId="20577"/>
        <pc:sldMkLst>
          <pc:docMk/>
          <pc:sldMk cId="4163927391" sldId="274"/>
        </pc:sldMkLst>
        <pc:spChg chg="del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2" creationId="{D424F2BF-5A22-D6F2-86CA-F0588C85203A}"/>
          </ac:spMkLst>
        </pc:spChg>
        <pc:spChg chg="del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3" creationId="{4903981A-185D-F6B8-D80E-95D6B7D5D74C}"/>
          </ac:spMkLst>
        </pc:spChg>
        <pc:spChg chg="del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4" creationId="{63A67A47-75F3-EDD9-4BD1-4663354F33E2}"/>
          </ac:spMkLst>
        </pc:spChg>
        <pc:spChg chg="del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5" creationId="{F93F7B74-EE10-CA42-999F-3CEAD7022FBF}"/>
          </ac:spMkLst>
        </pc:spChg>
        <pc:spChg chg="mod">
          <ac:chgData name="Jo Hunt" userId="46816055-54e8-4152-b38d-dd6e78e579ad" providerId="ADAL" clId="{B837931C-2BD7-4B0B-BADB-6857C7040B0B}" dt="2024-05-22T11:59:50.472" v="5" actId="1076"/>
          <ac:spMkLst>
            <pc:docMk/>
            <pc:sldMk cId="4163927391" sldId="274"/>
            <ac:spMk id="6" creationId="{430542D0-8C17-099B-A552-7E68FD15E120}"/>
          </ac:spMkLst>
        </pc:spChg>
        <pc:spChg chg="mod">
          <ac:chgData name="Jo Hunt" userId="46816055-54e8-4152-b38d-dd6e78e579ad" providerId="ADAL" clId="{B837931C-2BD7-4B0B-BADB-6857C7040B0B}" dt="2024-05-22T11:59:54.135" v="6" actId="1076"/>
          <ac:spMkLst>
            <pc:docMk/>
            <pc:sldMk cId="4163927391" sldId="274"/>
            <ac:spMk id="7" creationId="{2750AA2E-5BEB-4266-B212-FEA37C9A2F7D}"/>
          </ac:spMkLst>
        </pc:spChg>
        <pc:spChg chg="add mod ord">
          <ac:chgData name="Jo Hunt" userId="46816055-54e8-4152-b38d-dd6e78e579ad" providerId="ADAL" clId="{B837931C-2BD7-4B0B-BADB-6857C7040B0B}" dt="2024-05-22T12:01:07.374" v="20" actId="20577"/>
          <ac:spMkLst>
            <pc:docMk/>
            <pc:sldMk cId="4163927391" sldId="274"/>
            <ac:spMk id="8" creationId="{EFAF5D0D-8A17-DA4C-5E8C-286696B70DB2}"/>
          </ac:spMkLst>
        </pc:spChg>
        <pc:spChg chg="add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9" creationId="{91158A79-E7D8-9E55-AAAF-C6433BA74B89}"/>
          </ac:spMkLst>
        </pc:spChg>
        <pc:spChg chg="add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10" creationId="{746FD18F-B03D-9451-CA75-A8973D5D2E14}"/>
          </ac:spMkLst>
        </pc:spChg>
        <pc:spChg chg="add mod ord">
          <ac:chgData name="Jo Hunt" userId="46816055-54e8-4152-b38d-dd6e78e579ad" providerId="ADAL" clId="{B837931C-2BD7-4B0B-BADB-6857C7040B0B}" dt="2024-05-22T11:59:42.265" v="4" actId="700"/>
          <ac:spMkLst>
            <pc:docMk/>
            <pc:sldMk cId="4163927391" sldId="274"/>
            <ac:spMk id="11" creationId="{73B0CBA2-4CFC-68F1-266F-D9FDE3A857DC}"/>
          </ac:spMkLst>
        </pc:spChg>
      </pc:sldChg>
      <pc:sldMasterChg chg="modSldLayout">
        <pc:chgData name="Jo Hunt" userId="46816055-54e8-4152-b38d-dd6e78e579ad" providerId="ADAL" clId="{B837931C-2BD7-4B0B-BADB-6857C7040B0B}" dt="2024-05-22T12:01:00.356" v="16" actId="6549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B837931C-2BD7-4B0B-BADB-6857C7040B0B}" dt="2024-05-22T12:01:00.356" v="16" actId="6549"/>
          <pc:sldLayoutMkLst>
            <pc:docMk/>
            <pc:sldMasterMk cId="1190918613" sldId="2147483648"/>
            <pc:sldLayoutMk cId="3908427341" sldId="2147483661"/>
          </pc:sldLayoutMkLst>
          <pc:spChg chg="mod">
            <ac:chgData name="Jo Hunt" userId="46816055-54e8-4152-b38d-dd6e78e579ad" providerId="ADAL" clId="{B837931C-2BD7-4B0B-BADB-6857C7040B0B}" dt="2024-05-22T12:00:06.246" v="7" actId="6549"/>
            <ac:spMkLst>
              <pc:docMk/>
              <pc:sldMasterMk cId="1190918613" sldId="2147483648"/>
              <pc:sldLayoutMk cId="3908427341" sldId="2147483661"/>
              <ac:spMk id="31" creationId="{EBDD55C0-621D-B7F6-5E88-A88E36463D7A}"/>
            </ac:spMkLst>
          </pc:spChg>
          <pc:spChg chg="mod">
            <ac:chgData name="Jo Hunt" userId="46816055-54e8-4152-b38d-dd6e78e579ad" providerId="ADAL" clId="{B837931C-2BD7-4B0B-BADB-6857C7040B0B}" dt="2024-05-22T12:00:08.055" v="8" actId="6549"/>
            <ac:spMkLst>
              <pc:docMk/>
              <pc:sldMasterMk cId="1190918613" sldId="2147483648"/>
              <pc:sldLayoutMk cId="3908427341" sldId="2147483661"/>
              <ac:spMk id="32" creationId="{A317D00D-DD2C-8E8F-A599-899E8323048A}"/>
            </ac:spMkLst>
          </pc:spChg>
          <pc:spChg chg="mod">
            <ac:chgData name="Jo Hunt" userId="46816055-54e8-4152-b38d-dd6e78e579ad" providerId="ADAL" clId="{B837931C-2BD7-4B0B-BADB-6857C7040B0B}" dt="2024-05-22T12:00:09.995" v="9" actId="6549"/>
            <ac:spMkLst>
              <pc:docMk/>
              <pc:sldMasterMk cId="1190918613" sldId="2147483648"/>
              <pc:sldLayoutMk cId="3908427341" sldId="2147483661"/>
              <ac:spMk id="33" creationId="{B6CA61E5-4F29-5D58-B10B-AD79A3CA9E13}"/>
            </ac:spMkLst>
          </pc:spChg>
          <pc:spChg chg="mod">
            <ac:chgData name="Jo Hunt" userId="46816055-54e8-4152-b38d-dd6e78e579ad" providerId="ADAL" clId="{B837931C-2BD7-4B0B-BADB-6857C7040B0B}" dt="2024-05-22T12:01:00.356" v="16" actId="6549"/>
            <ac:spMkLst>
              <pc:docMk/>
              <pc:sldMasterMk cId="1190918613" sldId="2147483648"/>
              <pc:sldLayoutMk cId="3908427341" sldId="2147483661"/>
              <ac:spMk id="34" creationId="{E7F1A13E-7009-1ED8-DD53-79FA4DE1FE3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D28D05C-2DDC-373A-7FF0-79ECB08CEA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BDF2E24-8593-5348-270B-44E290D359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6F2AEFE-285A-C358-71AF-4D6C98CF9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D029C0C-DE98-6E2B-F86A-15B14EDA7B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outcome / impact?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Anything unintended?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would you do differently next time?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do you plan to take this work forward?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do you want other funders to know?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28DE82-C36D-D0AF-1FCA-530F10115868}"/>
              </a:ext>
            </a:extLst>
          </p:cNvPr>
          <p:cNvSpPr txBox="1"/>
          <p:nvPr/>
        </p:nvSpPr>
        <p:spPr>
          <a:xfrm>
            <a:off x="451263" y="2500760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DE129-6790-09E5-AA59-4298CCF84848}"/>
              </a:ext>
            </a:extLst>
          </p:cNvPr>
          <p:cNvSpPr txBox="1"/>
          <p:nvPr/>
        </p:nvSpPr>
        <p:spPr>
          <a:xfrm>
            <a:off x="542703" y="5810101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95511A-07D2-1384-6C23-D83480F3FC06}"/>
              </a:ext>
            </a:extLst>
          </p:cNvPr>
          <p:cNvSpPr txBox="1"/>
          <p:nvPr/>
        </p:nvSpPr>
        <p:spPr>
          <a:xfrm>
            <a:off x="451263" y="404184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AF5D0D-8A17-DA4C-5E8C-286696B70D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158A79-E7D8-9E55-AAAF-C6433BA74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6FD18F-B03D-9451-CA75-A8973D5D2E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3B0CBA2-4CFC-68F1-266F-D9FDE3A857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542D0-8C17-099B-A552-7E68FD15E120}"/>
              </a:ext>
            </a:extLst>
          </p:cNvPr>
          <p:cNvSpPr txBox="1"/>
          <p:nvPr/>
        </p:nvSpPr>
        <p:spPr>
          <a:xfrm>
            <a:off x="1621435" y="516532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50AA2E-5BEB-4266-B212-FEA37C9A2F7D}"/>
              </a:ext>
            </a:extLst>
          </p:cNvPr>
          <p:cNvSpPr txBox="1"/>
          <p:nvPr/>
        </p:nvSpPr>
        <p:spPr>
          <a:xfrm>
            <a:off x="1553798" y="5842000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2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75BA75-BC76-4493-A4FA-9EC5EB7ACA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7C91C-1203-4FE5-99A4-8F741FFED69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F9A5B7D-D472-4522-92E8-32A90A2C0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11</cp:revision>
  <dcterms:created xsi:type="dcterms:W3CDTF">2024-05-20T10:29:51Z</dcterms:created>
  <dcterms:modified xsi:type="dcterms:W3CDTF">2024-05-22T12:01:15Z</dcterms:modified>
</cp:coreProperties>
</file>